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7890963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1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утром и днем дождь. Ветер юго-восточный 9-14, днем порывы 15-20 м/с. Температура воздуха ночью 4-6, днем 14-16 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14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</a:t>
            </a:r>
            <a:r>
              <a:rPr lang="ru-RU" sz="105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4-6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40721"/>
              </p:ext>
            </p:extLst>
          </p:nvPr>
        </p:nvGraphicFramePr>
        <p:xfrm>
          <a:off x="5488806" y="3704209"/>
          <a:ext cx="4076038" cy="235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57604</TotalTime>
  <Words>644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8080</cp:revision>
  <cp:lastPrinted>2025-08-12T06:13:34Z</cp:lastPrinted>
  <dcterms:created xsi:type="dcterms:W3CDTF">2018-03-27T06:03:00Z</dcterms:created>
  <dcterms:modified xsi:type="dcterms:W3CDTF">2026-05-12T06:14:43Z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